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07" y="566928"/>
            <a:ext cx="71517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0" y="566928"/>
            <a:ext cx="1123144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566928"/>
            <a:ext cx="1115568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4" y="566928"/>
            <a:ext cx="1105221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07" y="566928"/>
            <a:ext cx="71517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0" y="566928"/>
            <a:ext cx="1117462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38" y="566928"/>
            <a:ext cx="1009692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5" y="566928"/>
            <a:ext cx="1120303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9" y="566928"/>
            <a:ext cx="1100518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16" y="566928"/>
            <a:ext cx="965076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12" y="566928"/>
            <a:ext cx="789137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0" y="566928"/>
            <a:ext cx="1119356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5" y="566928"/>
            <a:ext cx="1112727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5" y="566928"/>
            <a:ext cx="1120303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0" y="566928"/>
            <a:ext cx="1050616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70" y="566928"/>
            <a:ext cx="602526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8" y="566928"/>
            <a:ext cx="105664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63" y="566928"/>
            <a:ext cx="564687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8" y="566928"/>
            <a:ext cx="105664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107" y="566928"/>
            <a:ext cx="71517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8" y="566928"/>
            <a:ext cx="10566424" cy="5577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